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530F-B4D7-4F27-8BB4-3441D3A91CD1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E5F6-F59D-478E-871D-94C60D7A1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261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530F-B4D7-4F27-8BB4-3441D3A91CD1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E5F6-F59D-478E-871D-94C60D7A1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272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530F-B4D7-4F27-8BB4-3441D3A91CD1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E5F6-F59D-478E-871D-94C60D7A1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638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530F-B4D7-4F27-8BB4-3441D3A91CD1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E5F6-F59D-478E-871D-94C60D7A1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69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530F-B4D7-4F27-8BB4-3441D3A91CD1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E5F6-F59D-478E-871D-94C60D7A1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46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530F-B4D7-4F27-8BB4-3441D3A91CD1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E5F6-F59D-478E-871D-94C60D7A1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287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530F-B4D7-4F27-8BB4-3441D3A91CD1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E5F6-F59D-478E-871D-94C60D7A1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1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530F-B4D7-4F27-8BB4-3441D3A91CD1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E5F6-F59D-478E-871D-94C60D7A1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80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530F-B4D7-4F27-8BB4-3441D3A91CD1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E5F6-F59D-478E-871D-94C60D7A1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341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530F-B4D7-4F27-8BB4-3441D3A91CD1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E5F6-F59D-478E-871D-94C60D7A1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23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530F-B4D7-4F27-8BB4-3441D3A91CD1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E5F6-F59D-478E-871D-94C60D7A1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4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9530F-B4D7-4F27-8BB4-3441D3A91CD1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2E5F6-F59D-478E-871D-94C60D7A1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72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3346" y="726980"/>
            <a:ext cx="10711368" cy="14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90170" algn="ctr"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Интерактивная игра «Найди пару»</a:t>
            </a:r>
          </a:p>
          <a:p>
            <a:pPr indent="-90170" algn="ctr"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использованием программы 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https://learningapps.org/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mishka-knizhka.ru/wp-content/uploads/2019/08/pravila-dorozhnogo-dvizheniya1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68" y="2779568"/>
            <a:ext cx="3157769" cy="3136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mishka-knizhka.ru/wp-content/uploads/2019/08/pravila-dorozhnogo-dvizheniya1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272" y="2602829"/>
            <a:ext cx="2616055" cy="34549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287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7019" y="651163"/>
            <a:ext cx="8825345" cy="4434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90170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игры: 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закрепление теоретических знаний и формирование устойчивых практических умений и навыков безопасного поведения на улице и дорогах средствами интерактивных игр.</a:t>
            </a:r>
          </a:p>
          <a:p>
            <a:pPr indent="-90170">
              <a:lnSpc>
                <a:spcPct val="107000"/>
              </a:lnSpc>
              <a:spcAft>
                <a:spcPts val="800"/>
              </a:spcAft>
            </a:pP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Задачи:</a:t>
            </a:r>
          </a:p>
          <a:p>
            <a:pPr>
              <a:lnSpc>
                <a:spcPts val="1530"/>
              </a:lnSpc>
            </a:pP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 обучающая: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обучать детей различать дорожные знаки;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lnSpc>
                <a:spcPts val="1530"/>
              </a:lnSpc>
              <a:buFontTx/>
              <a:buChar char="-"/>
            </a:pP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закреплять знания детей о правилах дорожного движения;</a:t>
            </a:r>
          </a:p>
          <a:p>
            <a:pPr marL="285750" indent="-285750">
              <a:lnSpc>
                <a:spcPts val="1530"/>
              </a:lnSpc>
              <a:buFontTx/>
              <a:buChar char="-"/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развивающая: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lnSpc>
                <a:spcPts val="1530"/>
              </a:lnSpc>
              <a:buFontTx/>
              <a:buChar char="-"/>
            </a:pP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логического и пространственного мышления, воображения, памяти;</a:t>
            </a:r>
          </a:p>
          <a:p>
            <a:pPr marL="285750" indent="-285750">
              <a:lnSpc>
                <a:spcPts val="1530"/>
              </a:lnSpc>
              <a:buFontTx/>
              <a:buChar char="-"/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воспитательная: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lnSpc>
                <a:spcPts val="1530"/>
              </a:lnSpc>
              <a:buFontTx/>
              <a:buChar char="-"/>
            </a:pP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воспитывать умение самостоятельно пользоваться полученными знаниями в повседневной жизни.</a:t>
            </a:r>
          </a:p>
          <a:p>
            <a:pPr marL="285750" indent="-285750">
              <a:lnSpc>
                <a:spcPts val="1530"/>
              </a:lnSpc>
              <a:buFontTx/>
              <a:buChar char="-"/>
            </a:pP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Оборудование 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телефон/компьютер с выходом в интернет.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369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08909" y="846039"/>
            <a:ext cx="676743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Наведи камеру на 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QR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Code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выполни задание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25" name="Рисунок 1" descr="https://learningapps.org/qrcode.php?id=pu35ugeh3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245" y="2046368"/>
            <a:ext cx="18097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539750" y="22669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08250" y="4297372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Соотнеси знаки дорожного движение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соответствующей ей картинке.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2001959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4203" y="992971"/>
            <a:ext cx="4729515" cy="35471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55478" y="992971"/>
            <a:ext cx="4729518" cy="35471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54957F-C662-4E01-8EDC-3967A6FF03E7}"/>
              </a:ext>
            </a:extLst>
          </p:cNvPr>
          <p:cNvSpPr txBox="1"/>
          <p:nvPr/>
        </p:nvSpPr>
        <p:spPr>
          <a:xfrm>
            <a:off x="2982897" y="5761608"/>
            <a:ext cx="4536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Использование игры в образовательном процессе.</a:t>
            </a:r>
          </a:p>
        </p:txBody>
      </p:sp>
    </p:spTree>
    <p:extLst>
      <p:ext uri="{BB962C8B-B14F-4D97-AF65-F5344CB8AC3E}">
        <p14:creationId xmlns:p14="http://schemas.microsoft.com/office/powerpoint/2010/main" val="5227594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122</Words>
  <Application>Microsoft Office PowerPoint</Application>
  <PresentationFormat>Широкоэкранный</PresentationFormat>
  <Paragraphs>22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Дмитрий</cp:lastModifiedBy>
  <cp:revision>3</cp:revision>
  <dcterms:created xsi:type="dcterms:W3CDTF">2024-12-11T09:08:41Z</dcterms:created>
  <dcterms:modified xsi:type="dcterms:W3CDTF">2025-04-18T06:41:51Z</dcterms:modified>
</cp:coreProperties>
</file>